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BCCB8-B404-47FA-ACF3-C62405B27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4FBAD2-63FB-48BF-950E-60F7EA60A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A1580-92BB-4833-83D8-2D998CE0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0D8DDB-CEA5-4E41-809B-0A6FE3BF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DC3C13-516A-44FE-A9A5-908853A8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45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A1110-B0A0-405C-BE74-DBD1EF9F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8A092E-DFEE-444D-8155-ABA0A0D4C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29EE2D-D92F-4652-AEDC-62D36F9A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510BD0-E246-4C28-9115-C378483C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9F0B9E-A62E-40E1-A71B-813C892F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76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4CF3E9-A74B-4457-B84A-7224333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8EE970-6A87-4E3A-AF17-EE61747C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0417F4-8FA0-43E8-A2E2-A519CA45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470F08-EE5A-43D4-BFAC-E6B3D06D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C1BAC-9E72-4E02-9158-F9CCC013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0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BB093-359B-4C80-A445-28FB399A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98FC40-A691-40D5-BBBD-EBC617C4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E76AB3-FF02-4141-8A0F-3EC84BB2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683462-F702-4873-8BD9-57B3EE2D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605DEB-7590-42ED-A5F6-3F6ABE44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0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CAD9-5B76-44BE-AEA1-8784BA3C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C952DB-C176-48D7-BACC-517BE1EEC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AFE50-E61D-4270-A585-AE449447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9134E-3C0F-4E96-A229-ED6B2FC4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DA942-591D-4976-A77D-2587B927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9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EE8A8-48E9-4897-85D8-4A96C782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C014F8-0833-4885-9416-4B246F1C6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54C57D-8AF3-4152-AAAF-D34A676CE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F249C2-9E7E-45AA-A968-7958E82B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B7821A-F93B-4A2F-B5A5-864E607C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6F2DC-0D99-4CA9-B0A6-FE934A48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82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D46D6-EF0E-4C3A-815B-35E937A0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911C8E-53D8-48D4-8F22-2DFE621B7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EC8AAA-1AE1-46AB-AE95-8688701F5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155314-6E0A-4070-8947-BFF7945B4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9E2734-E6A7-4A26-BFC1-DE9022BB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1E9494E-2646-4611-A153-41AB094A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A97995-CE10-4F86-B93E-FA377335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17A9AE-41BB-470E-925A-6DF2D543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3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8CF03-4091-4C53-BBBB-5EBCABA5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A45306-7DB7-48A7-8CCB-CDDB1CD0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678B52-69F0-46E3-A4CB-74DF4B67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868839-5087-4772-A33B-1F3684E7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2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D8C070-394B-4646-96C3-56AE5F44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1A417B-75AE-4F6A-ADE2-9ABAF151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7C26F0-3449-48E7-8484-5B059486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08C8D-CB98-4E66-B957-21E2BA37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FC26D3-E4C4-4B37-B50A-A3A155F5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830987-4CAF-4ABB-9504-5F6288674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5530A4-88DB-46F5-BBA7-E5E510A3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25992C-2555-4CE9-8DF6-0BB238DA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A7B913-FBC6-439E-B26C-2E588FC3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79F6E-527E-4532-9500-ADD04DAF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1DABAF-73FE-4B50-BA29-4FEFA0667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90ED3C-D0D3-4DF2-B889-465165359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DD08F5-6D00-477B-901C-BD2648CD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7E1E63-2E36-4588-A957-9FA71D69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1A10A9-597A-4D93-AB4C-DC45F773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4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1CD835-7EE5-4A36-B2D0-A416EBD2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01C3EC-1BA9-4866-B2B1-E049FF69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E22A33-BE46-4BC6-B3FA-75CDAF405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A15-3824-41ED-A4B5-55592CC17497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8FCF5D-F789-42D1-B517-B3A001DAB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AA9ED6-CC88-4C0E-AEC9-B06902D89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82D8-8BEA-4E05-A3E8-BE5947C2C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35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AEC91-C1D0-4596-AF67-43D8AE9A6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Stundenbuch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C94725-D6B6-4B30-9778-49767086E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Rainer Maria Rilke</a:t>
            </a:r>
          </a:p>
          <a:p>
            <a:r>
              <a:rPr lang="de-DE" dirty="0"/>
              <a:t>Teil 2: Entstehung, Kontext und Religiosität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610DF05-BDB0-4411-9AB7-D8737ABB6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7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05"/>
    </mc:Choice>
    <mc:Fallback>
      <p:transition spd="slow" advTm="23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80556-E1C9-4941-AB49-8FDBFE48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51820A-4816-4679-8A62-0624C46E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1. Entstehungskontext: historische und biografische Voraussetzungen</a:t>
            </a:r>
          </a:p>
          <a:p>
            <a:pPr marL="0" indent="0">
              <a:buNone/>
            </a:pPr>
            <a:r>
              <a:rPr lang="de-DE" dirty="0"/>
              <a:t>2. Inhaltliche Auseinandersetzung: Religiosität im Stundenbuch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7B017DF-AFA7-4AAD-8DA3-E155BDA1E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16"/>
    </mc:Choice>
    <mc:Fallback>
      <p:transition spd="slow" advTm="27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AA976-1885-4E84-A42D-80B62195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Entstehungskontext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86682-DA5D-4FF6-87F7-E74EC167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Historische Voraussetzungen – Religion um 1900</a:t>
            </a:r>
          </a:p>
          <a:p>
            <a:pPr lvl="0"/>
            <a:r>
              <a:rPr lang="de-DE" dirty="0"/>
              <a:t>Um 1900 Frage nach Religion aktuell</a:t>
            </a:r>
          </a:p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Biografische Voraussetzungen </a:t>
            </a:r>
          </a:p>
          <a:p>
            <a:pPr lvl="0"/>
            <a:r>
              <a:rPr lang="de-DE" dirty="0"/>
              <a:t>Erfahrungen, die Entstehung beeinflussten:</a:t>
            </a:r>
          </a:p>
          <a:p>
            <a:pPr marL="0" lvl="0" indent="0">
              <a:buNone/>
            </a:pPr>
            <a:r>
              <a:rPr lang="de-DE" dirty="0"/>
              <a:t>- Italienreise 1898, Auseinandersetzung mit Renaissance</a:t>
            </a:r>
          </a:p>
          <a:p>
            <a:pPr marL="0" lvl="0" indent="0">
              <a:buNone/>
            </a:pPr>
            <a:r>
              <a:rPr lang="de-DE" dirty="0"/>
              <a:t>- Zwei Russlandreisen 1899 und 1900</a:t>
            </a:r>
          </a:p>
          <a:p>
            <a:pPr marL="0" lvl="0" indent="0">
              <a:buNone/>
            </a:pPr>
            <a:r>
              <a:rPr lang="de-DE" dirty="0"/>
              <a:t>- Paris 1902/1903, Auseinandersetzung mit Großstadtrealität</a:t>
            </a:r>
          </a:p>
          <a:p>
            <a:endParaRPr lang="de-DE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5483286-913D-45BE-A94B-472F7D0D2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22"/>
    </mc:Choice>
    <mc:Fallback>
      <p:transition spd="slow" advTm="105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A8ED3-1DF6-4C40-B859-81F07FCC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Auseinandersetzung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FF489-C04F-40E3-85ED-D6CEAD0CF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Gott nicht als seiend, sondern als werdend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moderne Perspektive: Gleichsetzung Gott-Suche und Ich-Suche</a:t>
            </a:r>
          </a:p>
          <a:p>
            <a:r>
              <a:rPr lang="de-DE" dirty="0"/>
              <a:t>weicht ab von orthodoxen Gottesbild, stattdessen tendenziell pantheistische Ausrichtung: „ein Gott der Erde“</a:t>
            </a:r>
          </a:p>
          <a:p>
            <a:pPr marL="0" indent="0">
              <a:buNone/>
            </a:pPr>
            <a:r>
              <a:rPr lang="de-DE" dirty="0"/>
              <a:t>Rezeption:</a:t>
            </a:r>
          </a:p>
          <a:p>
            <a:pPr lvl="0"/>
            <a:r>
              <a:rPr lang="de-DE" dirty="0"/>
              <a:t>zu Lebzeiten Rilkes mit Auflagenhöhe von 60.000 Exemplaren populärstes Werk des Dichters</a:t>
            </a:r>
          </a:p>
          <a:p>
            <a:endParaRPr lang="de-DE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E2A1D0F-A508-4245-BD0D-A53E112A8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62"/>
    </mc:Choice>
    <mc:Fallback>
      <p:transition spd="slow" advTm="116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8D67E-346E-4665-B40A-126C10CC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 </a:t>
            </a:r>
            <a:r>
              <a:rPr lang="de-DE" dirty="0" err="1"/>
              <a:t>Wernick</a:t>
            </a:r>
            <a:r>
              <a:rPr lang="de-DE" dirty="0"/>
              <a:t>: </a:t>
            </a:r>
            <a:r>
              <a:rPr lang="de-DE" i="1" dirty="0"/>
              <a:t>Die Religiosität des Stundenbuchs von Rilke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F788B-7492-4B14-942B-CE73E9800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dirty="0"/>
              <a:t>„drei Kreise religiöser Tatbestände“ in Stundenbuch:</a:t>
            </a:r>
          </a:p>
          <a:p>
            <a:pPr marL="514350" lvl="0" indent="-514350">
              <a:buAutoNum type="alphaUcParenR"/>
            </a:pPr>
            <a:r>
              <a:rPr lang="de-DE" dirty="0"/>
              <a:t>„Der Inbegriff der religiösen-metaphysischen, rein spekulativ-systematischen Momente; also gleichsam eine dichterisch gestaltete Theologie.“</a:t>
            </a:r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de-DE" dirty="0"/>
              <a:t>„Schicht der verschiedenen religiösen Erlebnis-Phänomene“</a:t>
            </a:r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de-DE" dirty="0"/>
              <a:t>„Tatsachen, die das praktische Leben, die mannigfachen Außenbeziehungen der religiös geführten Persönlichkeit betreffen“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Zwei überpersönliche Aufgaben sind dem Menschen gestellt: Kontakt zu anderen Menschen suchen und Erfahrungen sammeln, Schaffung von Werten</a:t>
            </a:r>
          </a:p>
          <a:p>
            <a:pPr marL="0" lv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DBF4006-0A4F-4559-86B2-3D5E00915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40"/>
    </mc:Choice>
    <mc:Fallback>
      <p:transition spd="slow" advTm="63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5F19A-F2A3-45B5-B199-09A37AAB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Quellen- und 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B94943-CFDE-4373-B23B-AC85A80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b="1" dirty="0"/>
              <a:t>Bildquellen:</a:t>
            </a:r>
            <a:endParaRPr lang="de-DE" dirty="0"/>
          </a:p>
          <a:p>
            <a:r>
              <a:rPr lang="de-DE" dirty="0"/>
              <a:t>https://austria-forum.org/af/AustriaWiki/Rainer_Maria_Rilke</a:t>
            </a:r>
          </a:p>
          <a:p>
            <a:r>
              <a:rPr lang="de-DE" dirty="0"/>
              <a:t>Internetquellen:</a:t>
            </a:r>
          </a:p>
          <a:p>
            <a:r>
              <a:rPr lang="de-DE" dirty="0"/>
              <a:t>http://www.timo-braun.com/tl_files/schattensucher/Dowload-Texte/Artikel_Rilkes%20Stundenbuch.pdf</a:t>
            </a:r>
          </a:p>
          <a:p>
            <a:r>
              <a:rPr lang="de-DE" dirty="0"/>
              <a:t>https://www.xlibris.de/Autoren/Rilke/Kurzinhalt/Das%20Stunden-Buch</a:t>
            </a:r>
          </a:p>
          <a:p>
            <a:r>
              <a:rPr lang="de-DE" dirty="0"/>
              <a:t>https://books.google.de/books?id=rvi1vSOlyrsC&amp;pg=PA184&amp;lpg=PA184&amp;dq=rilke+stundenbuch+funktion&amp;source=bl&amp;ots=Gb90ko3tFj&amp;sig=ACfU3U2xOvI76EQtRlPayBZr2bE3xCX40w&amp;hl=de&amp;sa=X&amp;ved=2ahUKEwig8cfnkbXpAhWPyKYKHchJABgQ6AEwBHoECAkQAQ#v=onepage&amp;q=rilke%20stundenbuch%20funktion&amp;f=false</a:t>
            </a:r>
          </a:p>
          <a:p>
            <a:r>
              <a:rPr lang="de-DE" dirty="0"/>
              <a:t>https://www.rainermariarilke.de/deutsch/biografie.html</a:t>
            </a:r>
          </a:p>
          <a:p>
            <a:r>
              <a:rPr lang="de-DE" dirty="0"/>
              <a:t>Rilkes Handbuch: Leben-Werk-Wirkung (über </a:t>
            </a:r>
            <a:r>
              <a:rPr lang="de-DE" dirty="0" err="1"/>
              <a:t>google</a:t>
            </a:r>
            <a:r>
              <a:rPr lang="de-DE" dirty="0"/>
              <a:t> </a:t>
            </a:r>
            <a:r>
              <a:rPr lang="de-DE" dirty="0" err="1"/>
              <a:t>books</a:t>
            </a:r>
            <a:r>
              <a:rPr lang="de-DE" dirty="0"/>
              <a:t>)</a:t>
            </a:r>
          </a:p>
          <a:p>
            <a:r>
              <a:rPr lang="de-DE" dirty="0"/>
              <a:t>Erstes Buch:</a:t>
            </a:r>
          </a:p>
          <a:p>
            <a:r>
              <a:rPr lang="de-DE" dirty="0"/>
              <a:t>http://www.zeno.org/Literatur/M/Rilke,+</a:t>
            </a:r>
            <a:r>
              <a:rPr lang="de-DE" dirty="0" err="1"/>
              <a:t>Rainer+Maria</a:t>
            </a:r>
            <a:r>
              <a:rPr lang="de-DE" dirty="0"/>
              <a:t>/Gedichte/</a:t>
            </a:r>
            <a:r>
              <a:rPr lang="de-DE" dirty="0" err="1"/>
              <a:t>Das+Stundenbuch</a:t>
            </a:r>
            <a:r>
              <a:rPr lang="de-DE" dirty="0"/>
              <a:t>/</a:t>
            </a:r>
            <a:r>
              <a:rPr lang="de-DE" dirty="0" err="1"/>
              <a:t>Erstes+Buch</a:t>
            </a:r>
            <a:r>
              <a:rPr lang="de-DE" dirty="0"/>
              <a:t>/</a:t>
            </a:r>
            <a:r>
              <a:rPr lang="de-DE" dirty="0" err="1"/>
              <a:t>Das+Buch+vom+mönchischen+Leben</a:t>
            </a:r>
            <a:endParaRPr lang="de-DE" dirty="0"/>
          </a:p>
          <a:p>
            <a:r>
              <a:rPr lang="de-DE" dirty="0"/>
              <a:t>Zweites Buch:</a:t>
            </a:r>
          </a:p>
          <a:p>
            <a:r>
              <a:rPr lang="de-DE" dirty="0"/>
              <a:t>http://www.zeno.org/Literatur/M/Rilke,+Rainer+Maria/Gedichte/Das+Stundenbuch/Zweites+Buch/Das+Buch+von+der+Pilgerschaft</a:t>
            </a:r>
          </a:p>
          <a:p>
            <a:r>
              <a:rPr lang="de-DE" dirty="0"/>
              <a:t>Drittes Buch:</a:t>
            </a:r>
          </a:p>
          <a:p>
            <a:r>
              <a:rPr lang="de-DE" dirty="0"/>
              <a:t>http://www.zeno.org/Literatur/M/Rilke,+Rainer+Maria/Gedichte/Das+Stundenbuch/Drittes+Buch/Das+Buch+von+der+Armut+und+vom+Tode</a:t>
            </a:r>
          </a:p>
          <a:p>
            <a:r>
              <a:rPr lang="de-DE" dirty="0"/>
              <a:t>http://kll-2aktuell-1cedion-1de-1002d812h06de.han.ulb.uni-jena.de/nxt/gateway.dll/kll/r/k0584800.xml/k0584800_030.xml?f=templates$fn=index.htm$q=%5Brank,500%3A%5Bdomain%3A%5Band%3A%5Bfield,body%3Arilke%5D%5D%5D%5Bsum%3A%5Bfield,lemmatitle%3Arilke%5D%5Bfield,body%3Arilke%5D%5D%5D$x=server$3.0#LPHit1</a:t>
            </a:r>
          </a:p>
          <a:p>
            <a:r>
              <a:rPr lang="de-DE" dirty="0"/>
              <a:t>Eva </a:t>
            </a:r>
            <a:r>
              <a:rPr lang="de-DE" dirty="0" err="1"/>
              <a:t>Wernick</a:t>
            </a:r>
            <a:r>
              <a:rPr lang="de-DE" dirty="0"/>
              <a:t>: Die Religiosität des Stundenbuchs von Rilke. Ein Vortrag. Berlin: De Gruyter 1926.</a:t>
            </a:r>
          </a:p>
          <a:p>
            <a:endParaRPr lang="de-DE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1FECB6A-F1EE-4FEB-B574-EEAFBFB96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1"/>
    </mc:Choice>
    <mc:Fallback>
      <p:transition spd="slow" advTm="10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A633A-8285-4BCA-BA65-23FAF7E2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30A96-7BB0-46E2-8BCF-55BE834F9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Brungart</a:t>
            </a:r>
            <a:r>
              <a:rPr lang="de-DE" dirty="0"/>
              <a:t>, Wolfgang: Literatur und Religion in der Moderne. Paderborn: 2016.</a:t>
            </a:r>
          </a:p>
          <a:p>
            <a:r>
              <a:rPr lang="de-DE" dirty="0"/>
              <a:t>Prill, Meinhard: Rainer Maria Rilke. Das Stunden-Buch. In: Kindlers Neues Literatur-Lexikon, Bd. 14. München: 1991.</a:t>
            </a:r>
          </a:p>
          <a:p>
            <a:r>
              <a:rPr lang="de-DE" dirty="0"/>
              <a:t>Robert, Jörg (Hrsg.): Intermedialität in der Frühen Neuzeit. Formen, Funktionen, Konzepte. Berlin: 2017.</a:t>
            </a:r>
          </a:p>
          <a:p>
            <a:endParaRPr lang="de-DE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B08B13-731D-4184-B8FA-5FB0B1481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0"/>
    </mc:Choice>
    <mc:Fallback>
      <p:transition spd="slow" advTm="7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Breitbild</PresentationFormat>
  <Paragraphs>48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Das Stundenbuch</vt:lpstr>
      <vt:lpstr>Gliederung</vt:lpstr>
      <vt:lpstr>Entstehungskontext </vt:lpstr>
      <vt:lpstr>Inhaltliche Auseinandersetzung </vt:lpstr>
      <vt:lpstr>Eva Wernick: Die Religiosität des Stundenbuchs von Rilke</vt:lpstr>
      <vt:lpstr>Quellen- und Literaturverzeichnis</vt:lpstr>
      <vt:lpstr>Weiterführende 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Stundenbuch</dc:title>
  <dc:creator>berit.friederike.andrees</dc:creator>
  <cp:lastModifiedBy>berit.friederike.andrees</cp:lastModifiedBy>
  <cp:revision>12</cp:revision>
  <dcterms:created xsi:type="dcterms:W3CDTF">2020-05-17T18:18:20Z</dcterms:created>
  <dcterms:modified xsi:type="dcterms:W3CDTF">2020-05-18T11:23:58Z</dcterms:modified>
</cp:coreProperties>
</file>